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79" r:id="rId2"/>
    <p:sldId id="257" r:id="rId3"/>
    <p:sldId id="290" r:id="rId4"/>
    <p:sldId id="301" r:id="rId5"/>
    <p:sldId id="302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578B"/>
    <a:srgbClr val="5A4D7B"/>
    <a:srgbClr val="5B4A7A"/>
    <a:srgbClr val="665185"/>
    <a:srgbClr val="933B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7" autoAdjust="0"/>
    <p:restoredTop sz="94660"/>
  </p:normalViewPr>
  <p:slideViewPr>
    <p:cSldViewPr snapToGrid="0">
      <p:cViewPr>
        <p:scale>
          <a:sx n="66" d="100"/>
          <a:sy n="66" d="100"/>
        </p:scale>
        <p:origin x="2028" y="5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6CDD0E-8A1B-4373-8BFD-FD6160A325A6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526F7-DA25-49B4-9857-83A1E0C274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6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9E076-5704-4598-B7F6-8EC181CB9D24}" type="datetime1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D9C12-043C-4396-8320-69A81E81AC8B}" type="datetime1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110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CD66A-DB38-4714-9426-B395E92143A4}" type="datetime1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053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A43B6-56B1-4552-9D00-BA0A41387A69}" type="datetime1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413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E0464-C84D-4DB8-BFD2-EF1EBE179B50}" type="datetime1">
              <a:rPr lang="en-US" smtClean="0"/>
              <a:t>8/27/2024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516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0AB5-3210-4146-A810-D651188C4023}" type="datetime1">
              <a:rPr lang="en-US" smtClean="0"/>
              <a:t>8/27/2024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921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070A-77DF-4CF0-88C4-B9A5302C6CDA}" type="datetime1">
              <a:rPr lang="en-US" smtClean="0"/>
              <a:t>8/27/2024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07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8B96-30E6-4AE0-9952-E86CC5F7F784}" type="datetime1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093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013A0-85D9-48C3-8B06-41A3E58F3906}" type="datetime1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78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4545A-DED7-4ABF-BC64-8BB22C86B32D}" type="datetime1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22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3BCF-7D0E-4BCB-BFD9-2CCF649AC04A}" type="datetime1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670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3595C-191B-4B20-9538-BE639379DA1B}" type="datetime1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76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138" y="546836"/>
            <a:ext cx="1784225" cy="1022956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52501" y="1944520"/>
            <a:ext cx="8236826" cy="2914297"/>
            <a:chOff x="452501" y="1683263"/>
            <a:chExt cx="8236826" cy="291429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708" y="4190687"/>
              <a:ext cx="1121683" cy="406873"/>
            </a:xfrm>
            <a:prstGeom prst="rect">
              <a:avLst/>
            </a:prstGeom>
          </p:spPr>
        </p:pic>
        <p:grpSp>
          <p:nvGrpSpPr>
            <p:cNvPr id="4" name="Group 3"/>
            <p:cNvGrpSpPr/>
            <p:nvPr/>
          </p:nvGrpSpPr>
          <p:grpSpPr>
            <a:xfrm>
              <a:off x="452501" y="1683263"/>
              <a:ext cx="8236826" cy="2914297"/>
              <a:chOff x="452501" y="1683263"/>
              <a:chExt cx="8236826" cy="2914297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99993" y="4181919"/>
                <a:ext cx="1121683" cy="415641"/>
              </a:xfrm>
              <a:prstGeom prst="rect">
                <a:avLst/>
              </a:prstGeom>
            </p:spPr>
          </p:pic>
          <p:pic>
            <p:nvPicPr>
              <p:cNvPr id="8" name="Picture 7"/>
              <p:cNvPicPr/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7427" b="3665"/>
              <a:stretch/>
            </p:blipFill>
            <p:spPr bwMode="auto">
              <a:xfrm>
                <a:off x="3135086" y="1683263"/>
                <a:ext cx="5440355" cy="2914297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9" name="Picture 8"/>
              <p:cNvPicPr/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7" t="12477" r="65365" b="13351"/>
              <a:stretch/>
            </p:blipFill>
            <p:spPr bwMode="auto">
              <a:xfrm>
                <a:off x="452501" y="1950411"/>
                <a:ext cx="2682586" cy="1380618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10" name="Picture 9"/>
              <p:cNvPicPr/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4708" t="20528" r="44952" b="37830"/>
              <a:stretch/>
            </p:blipFill>
            <p:spPr bwMode="auto">
              <a:xfrm>
                <a:off x="7649029" y="1950411"/>
                <a:ext cx="1040298" cy="991534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25821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1087" y="635725"/>
            <a:ext cx="79635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600" b="1" dirty="0" smtClean="0">
                <a:cs typeface="B Titr" panose="00000700000000000000" pitchFamily="2" charset="-78"/>
              </a:rPr>
              <a:t>عنوان مقاله</a:t>
            </a:r>
            <a:endParaRPr lang="en-US" sz="3600" b="1" dirty="0" smtClean="0">
              <a:cs typeface="B Titr" panose="00000700000000000000" pitchFamily="2" charset="-78"/>
            </a:endParaRPr>
          </a:p>
          <a:p>
            <a:pPr algn="ctr"/>
            <a:r>
              <a:rPr lang="fa-IR" sz="3600" b="1" dirty="0" smtClean="0">
                <a:cs typeface="B Titr" panose="00000700000000000000" pitchFamily="2" charset="-78"/>
              </a:rPr>
              <a:t>............................................................................................................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631086" y="2758019"/>
            <a:ext cx="796356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1600" dirty="0" smtClean="0">
                <a:cs typeface="B Titr" panose="00000700000000000000" pitchFamily="2" charset="-78"/>
              </a:rPr>
              <a:t>1 .....................، 2 .............................، 3 ........................، 4 .................</a:t>
            </a:r>
            <a:endParaRPr lang="fa-IR" sz="2400" dirty="0" smtClean="0">
              <a:cs typeface="B Titr" panose="00000700000000000000" pitchFamily="2" charset="-78"/>
            </a:endParaRPr>
          </a:p>
          <a:p>
            <a:pPr algn="ctr" rtl="1"/>
            <a:endParaRPr lang="fa-IR" sz="2400" dirty="0">
              <a:cs typeface="B Titr" panose="00000700000000000000" pitchFamily="2" charset="-78"/>
            </a:endParaRP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1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</a:t>
            </a: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2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.............................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3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</a:t>
            </a: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4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...................................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dirty="0" smtClean="0">
                <a:cs typeface="B Titr" panose="00000700000000000000" pitchFamily="2" charset="-78"/>
              </a:rPr>
              <a:t> 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dirty="0">
                <a:cs typeface="B Titr" panose="00000700000000000000" pitchFamily="2" charset="-78"/>
              </a:rPr>
              <a:t>آدرس اینترنتی نویسنده مسئول</a:t>
            </a:r>
            <a:r>
              <a:rPr lang="fa-IR" sz="1400" dirty="0" smtClean="0">
                <a:cs typeface="B Titr" panose="00000700000000000000" pitchFamily="2" charset="-78"/>
              </a:rPr>
              <a:t>:</a:t>
            </a:r>
            <a:r>
              <a:rPr lang="en-US" sz="1400" dirty="0" smtClean="0">
                <a:cs typeface="B Titr" panose="00000700000000000000" pitchFamily="2" charset="-78"/>
              </a:rPr>
              <a:t>  …………………………………………….. </a:t>
            </a:r>
            <a:endParaRPr lang="fa-IR" sz="1400" dirty="0"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57505" y="6279234"/>
            <a:ext cx="2110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dirty="0" smtClean="0">
                <a:cs typeface="B Titr" panose="00000700000000000000" pitchFamily="2" charset="-78"/>
              </a:rPr>
              <a:t>شهریور 1403</a:t>
            </a:r>
            <a:endParaRPr lang="fa-IR" dirty="0" smtClean="0">
              <a:cs typeface="B Titr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57505" y="5353546"/>
            <a:ext cx="2110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000" dirty="0" smtClean="0">
                <a:cs typeface="B Titr" panose="00000700000000000000" pitchFamily="2" charset="-78"/>
              </a:rPr>
              <a:t>کد مقاله:</a:t>
            </a:r>
          </a:p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…………..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2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3806" y="644434"/>
            <a:ext cx="168211" cy="2264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68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22" name="Straight Connector 21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011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436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7156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8140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1706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8609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4256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1998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6695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7332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4452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" y="106137"/>
            <a:ext cx="9143999" cy="719282"/>
            <a:chOff x="1" y="106137"/>
            <a:chExt cx="9143999" cy="71928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903" b="3286"/>
            <a:stretch/>
          </p:blipFill>
          <p:spPr bwMode="auto">
            <a:xfrm>
              <a:off x="7275897" y="106137"/>
              <a:ext cx="1224494" cy="665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83" r="64103" b="30058"/>
            <a:stretch/>
          </p:blipFill>
          <p:spPr bwMode="auto">
            <a:xfrm>
              <a:off x="200025" y="200985"/>
              <a:ext cx="1239705" cy="4467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1" y="825418"/>
              <a:ext cx="9143999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919" t="20656" r="43024" b="35775"/>
            <a:stretch/>
          </p:blipFill>
          <p:spPr bwMode="auto">
            <a:xfrm>
              <a:off x="8383685" y="106137"/>
              <a:ext cx="591966" cy="43338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6562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623</TotalTime>
  <Words>81</Words>
  <Application>Microsoft Office PowerPoint</Application>
  <PresentationFormat>On-screen Show (4:3)</PresentationFormat>
  <Paragraphs>50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B Titr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Hamed1</dc:creator>
  <cp:lastModifiedBy>Windows User</cp:lastModifiedBy>
  <cp:revision>60</cp:revision>
  <dcterms:created xsi:type="dcterms:W3CDTF">2017-11-24T20:02:01Z</dcterms:created>
  <dcterms:modified xsi:type="dcterms:W3CDTF">2024-08-27T08:12:23Z</dcterms:modified>
</cp:coreProperties>
</file>