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79" r:id="rId2"/>
    <p:sldId id="257" r:id="rId3"/>
    <p:sldId id="290" r:id="rId4"/>
    <p:sldId id="301" r:id="rId5"/>
    <p:sldId id="302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578B"/>
    <a:srgbClr val="5A4D7B"/>
    <a:srgbClr val="5B4A7A"/>
    <a:srgbClr val="665185"/>
    <a:srgbClr val="933B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398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6CDD0E-8A1B-4373-8BFD-FD6160A325A6}" type="datetimeFigureOut">
              <a:rPr lang="en-US" smtClean="0"/>
              <a:t>6/12/2023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3526F7-DA25-49B4-9857-83A1E0C274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96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89E076-5704-4598-B7F6-8EC181CB9D24}" type="datetime1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1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D9C12-043C-4396-8320-69A81E81AC8B}" type="datetime1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110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3CD66A-DB38-4714-9426-B395E92143A4}" type="datetime1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053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A43B6-56B1-4552-9D00-BA0A41387A69}" type="datetime1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4131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E0464-C84D-4DB8-BFD2-EF1EBE179B50}" type="datetime1">
              <a:rPr lang="en-US" smtClean="0"/>
              <a:t>6/12/2023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516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30AB5-3210-4146-A810-D651188C4023}" type="datetime1">
              <a:rPr lang="en-US" smtClean="0"/>
              <a:t>6/12/2023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921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E7070A-77DF-4CF0-88C4-B9A5302C6CDA}" type="datetime1">
              <a:rPr lang="en-US" smtClean="0"/>
              <a:t>6/12/2023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07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F8B96-30E6-4AE0-9952-E86CC5F7F784}" type="datetime1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0936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6013A0-85D9-48C3-8B06-41A3E58F3906}" type="datetime1">
              <a:rPr lang="en-US" smtClean="0"/>
              <a:t>6/12/2023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788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4545A-DED7-4ABF-BC64-8BB22C86B32D}" type="datetime1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9227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53BCF-7D0E-4BCB-BFD9-2CCF649AC04A}" type="datetime1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670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3595C-191B-4B20-9538-BE639379DA1B}" type="datetime1">
              <a:rPr lang="en-US" smtClean="0"/>
              <a:t>6/12/2023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9872B-EA23-4771-95DB-6F161291DC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76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0653" y="326570"/>
            <a:ext cx="2822694" cy="16183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029" y="5306197"/>
            <a:ext cx="1121683" cy="40687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935" b="45100"/>
          <a:stretch/>
        </p:blipFill>
        <p:spPr>
          <a:xfrm>
            <a:off x="670477" y="4760834"/>
            <a:ext cx="3458198" cy="148134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59" b="22358"/>
          <a:stretch/>
        </p:blipFill>
        <p:spPr>
          <a:xfrm>
            <a:off x="481792" y="2413827"/>
            <a:ext cx="8288920" cy="22335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029" y="5826541"/>
            <a:ext cx="1121683" cy="41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21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1087" y="644434"/>
            <a:ext cx="796356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3600" b="1" dirty="0" smtClean="0">
                <a:cs typeface="B Titr" panose="00000700000000000000" pitchFamily="2" charset="-78"/>
              </a:rPr>
              <a:t>عنوان مقاله</a:t>
            </a:r>
            <a:endParaRPr lang="en-US" sz="3600" b="1" dirty="0" smtClean="0">
              <a:cs typeface="B Titr" panose="00000700000000000000" pitchFamily="2" charset="-78"/>
            </a:endParaRPr>
          </a:p>
          <a:p>
            <a:pPr algn="ctr"/>
            <a:r>
              <a:rPr lang="fa-IR" sz="3600" b="1" dirty="0" smtClean="0">
                <a:cs typeface="B Titr" panose="00000700000000000000" pitchFamily="2" charset="-78"/>
              </a:rPr>
              <a:t>............................................................................................................</a:t>
            </a:r>
            <a:endParaRPr lang="en-US" sz="3600" dirty="0"/>
          </a:p>
        </p:txBody>
      </p:sp>
      <p:sp>
        <p:nvSpPr>
          <p:cNvPr id="5" name="Rectangle 4"/>
          <p:cNvSpPr/>
          <p:nvPr/>
        </p:nvSpPr>
        <p:spPr>
          <a:xfrm>
            <a:off x="631086" y="2766728"/>
            <a:ext cx="796356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1600" dirty="0" smtClean="0">
                <a:cs typeface="B Titr" panose="00000700000000000000" pitchFamily="2" charset="-78"/>
              </a:rPr>
              <a:t>1 .....................، 2 .............................، 3 ........................، 4 .................</a:t>
            </a:r>
            <a:endParaRPr lang="fa-IR" sz="2400" dirty="0" smtClean="0">
              <a:cs typeface="B Titr" panose="00000700000000000000" pitchFamily="2" charset="-78"/>
            </a:endParaRPr>
          </a:p>
          <a:p>
            <a:pPr algn="ctr" rtl="1"/>
            <a:endParaRPr lang="fa-IR" sz="2400" dirty="0">
              <a:cs typeface="B Titr" panose="00000700000000000000" pitchFamily="2" charset="-78"/>
            </a:endParaRP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1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</a:t>
            </a: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2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.............................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3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</a:t>
            </a:r>
          </a:p>
          <a:p>
            <a:pPr algn="ctr" rtl="1"/>
            <a:r>
              <a:rPr lang="fa-IR" sz="1400" baseline="30000" dirty="0" smtClean="0">
                <a:cs typeface="B Titr" panose="00000700000000000000" pitchFamily="2" charset="-78"/>
              </a:rPr>
              <a:t>4</a:t>
            </a:r>
            <a:r>
              <a:rPr lang="fa-IR" sz="1400" dirty="0" smtClean="0">
                <a:cs typeface="B Titr" panose="00000700000000000000" pitchFamily="2" charset="-78"/>
              </a:rPr>
              <a:t> ...................................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dirty="0" smtClean="0">
                <a:cs typeface="B Titr" panose="00000700000000000000" pitchFamily="2" charset="-78"/>
              </a:rPr>
              <a:t> </a:t>
            </a:r>
            <a:endParaRPr lang="en-US" sz="1400" dirty="0">
              <a:cs typeface="B Titr" panose="00000700000000000000" pitchFamily="2" charset="-78"/>
            </a:endParaRPr>
          </a:p>
          <a:p>
            <a:pPr algn="ctr" rtl="1"/>
            <a:r>
              <a:rPr lang="fa-IR" sz="1400" dirty="0">
                <a:cs typeface="B Titr" panose="00000700000000000000" pitchFamily="2" charset="-78"/>
              </a:rPr>
              <a:t>آدرس اینترنتی نویسنده مسئول</a:t>
            </a:r>
            <a:r>
              <a:rPr lang="fa-IR" sz="1400" dirty="0" smtClean="0">
                <a:cs typeface="B Titr" panose="00000700000000000000" pitchFamily="2" charset="-78"/>
              </a:rPr>
              <a:t>:</a:t>
            </a:r>
            <a:r>
              <a:rPr lang="en-US" sz="1400" dirty="0" smtClean="0">
                <a:cs typeface="B Titr" panose="00000700000000000000" pitchFamily="2" charset="-78"/>
              </a:rPr>
              <a:t>  …………………………………………….. </a:t>
            </a:r>
            <a:endParaRPr lang="fa-IR" sz="1400" dirty="0">
              <a:cs typeface="B Titr" panose="00000700000000000000" pitchFamily="2" charset="-78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57505" y="6279234"/>
            <a:ext cx="21107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dirty="0" smtClean="0">
                <a:cs typeface="B Titr" panose="00000700000000000000" pitchFamily="2" charset="-78"/>
              </a:rPr>
              <a:t>خرداد ماه 1402</a:t>
            </a:r>
            <a:endParaRPr lang="fa-IR" dirty="0" smtClean="0">
              <a:cs typeface="B Titr" panose="00000700000000000000" pitchFamily="2" charset="-78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57505" y="5353546"/>
            <a:ext cx="21107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a-IR" sz="2000" dirty="0" smtClean="0">
                <a:cs typeface="B Titr" panose="00000700000000000000" pitchFamily="2" charset="-78"/>
              </a:rPr>
              <a:t>کد مقاله:</a:t>
            </a:r>
          </a:p>
          <a:p>
            <a:pPr algn="ctr"/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…………..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2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13806" y="644434"/>
            <a:ext cx="168211" cy="2264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68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16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6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564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04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40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065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09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6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98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95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325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52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43834" y="5841046"/>
            <a:ext cx="1285884" cy="2769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1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B Titr" pitchFamily="2" charset="-78"/>
              </a:rPr>
              <a:t>فهرست مطالب</a:t>
            </a:r>
            <a:endParaRPr lang="fa-IR" sz="1200" b="1" dirty="0">
              <a:solidFill>
                <a:schemeClr val="bg1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94651" y="5824200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3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97849" y="5381924"/>
            <a:ext cx="76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B Titr" pitchFamily="2" charset="-78"/>
              </a:rPr>
              <a:t>17</a:t>
            </a:r>
            <a:endParaRPr lang="en-US" b="1" dirty="0">
              <a:solidFill>
                <a:srgbClr val="FFFFFF"/>
              </a:solidFill>
              <a:latin typeface="Times New Roman" panose="02020603050405020304" pitchFamily="18" charset="0"/>
              <a:cs typeface="B Titr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" y="29846"/>
            <a:ext cx="9046029" cy="82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24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607</TotalTime>
  <Words>86</Words>
  <Application>Microsoft Office PowerPoint</Application>
  <PresentationFormat>On-screen Show (4:3)</PresentationFormat>
  <Paragraphs>53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 Titr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Hamed1</dc:creator>
  <cp:lastModifiedBy>Windows User</cp:lastModifiedBy>
  <cp:revision>58</cp:revision>
  <dcterms:created xsi:type="dcterms:W3CDTF">2017-11-24T20:02:01Z</dcterms:created>
  <dcterms:modified xsi:type="dcterms:W3CDTF">2023-06-12T10:17:01Z</dcterms:modified>
</cp:coreProperties>
</file>