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79" r:id="rId2"/>
    <p:sldId id="257" r:id="rId3"/>
    <p:sldId id="290" r:id="rId4"/>
    <p:sldId id="301" r:id="rId5"/>
    <p:sldId id="302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578B"/>
    <a:srgbClr val="5A4D7B"/>
    <a:srgbClr val="5B4A7A"/>
    <a:srgbClr val="665185"/>
    <a:srgbClr val="933B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7" autoAdjust="0"/>
    <p:restoredTop sz="94660"/>
  </p:normalViewPr>
  <p:slideViewPr>
    <p:cSldViewPr snapToGrid="0">
      <p:cViewPr varScale="1">
        <p:scale>
          <a:sx n="91" d="100"/>
          <a:sy n="91" d="100"/>
        </p:scale>
        <p:origin x="139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6CDD0E-8A1B-4373-8BFD-FD6160A325A6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526F7-DA25-49B4-9857-83A1E0C274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967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9E076-5704-4598-B7F6-8EC181CB9D24}" type="datetime1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D9C12-043C-4396-8320-69A81E81AC8B}" type="datetime1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110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CD66A-DB38-4714-9426-B395E92143A4}" type="datetime1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053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A43B6-56B1-4552-9D00-BA0A41387A69}" type="datetime1">
              <a:rPr lang="en-US" smtClean="0"/>
              <a:t>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413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E0464-C84D-4DB8-BFD2-EF1EBE179B50}" type="datetime1">
              <a:rPr lang="en-US" smtClean="0"/>
              <a:t>2/3/2020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516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0AB5-3210-4146-A810-D651188C4023}" type="datetime1">
              <a:rPr lang="en-US" smtClean="0"/>
              <a:t>2/3/2020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921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070A-77DF-4CF0-88C4-B9A5302C6CDA}" type="datetime1">
              <a:rPr lang="en-US" smtClean="0"/>
              <a:t>2/3/2020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07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8B96-30E6-4AE0-9952-E86CC5F7F784}" type="datetime1">
              <a:rPr lang="en-US" smtClean="0"/>
              <a:t>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093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013A0-85D9-48C3-8B06-41A3E58F3906}" type="datetime1">
              <a:rPr lang="en-US" smtClean="0"/>
              <a:t>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788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4545A-DED7-4ABF-BC64-8BB22C86B32D}" type="datetime1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922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3BCF-7D0E-4BCB-BFD9-2CCF649AC04A}" type="datetime1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670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3595C-191B-4B20-9538-BE639379DA1B}" type="datetime1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76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53" y="326570"/>
            <a:ext cx="2822694" cy="161834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366656" y="2624705"/>
            <a:ext cx="8458031" cy="3329499"/>
            <a:chOff x="366656" y="2284980"/>
            <a:chExt cx="8458031" cy="3329499"/>
          </a:xfrm>
        </p:grpSpPr>
        <p:pic>
          <p:nvPicPr>
            <p:cNvPr id="8" name="Picture 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997" t="13636" r="14871" b="13357"/>
            <a:stretch/>
          </p:blipFill>
          <p:spPr bwMode="auto">
            <a:xfrm>
              <a:off x="2162631" y="2284980"/>
              <a:ext cx="4078514" cy="332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54" t="13318" r="2412" b="13675"/>
            <a:stretch/>
          </p:blipFill>
          <p:spPr bwMode="auto">
            <a:xfrm>
              <a:off x="6429830" y="2284980"/>
              <a:ext cx="2394857" cy="332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" name="Group 11"/>
            <p:cNvGrpSpPr/>
            <p:nvPr/>
          </p:nvGrpSpPr>
          <p:grpSpPr>
            <a:xfrm>
              <a:off x="366656" y="2392314"/>
              <a:ext cx="1607290" cy="2380796"/>
              <a:chOff x="7271657" y="2392314"/>
              <a:chExt cx="1607290" cy="2380796"/>
            </a:xfrm>
          </p:grpSpPr>
          <p:pic>
            <p:nvPicPr>
              <p:cNvPr id="4" name="Picture 1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248" t="13318" r="64551" b="12054"/>
              <a:stretch/>
            </p:blipFill>
            <p:spPr bwMode="auto">
              <a:xfrm>
                <a:off x="7271657" y="2392314"/>
                <a:ext cx="1607290" cy="13364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1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17" t="13318" r="85572" b="12054"/>
              <a:stretch/>
            </p:blipFill>
            <p:spPr bwMode="auto">
              <a:xfrm>
                <a:off x="7532915" y="3436662"/>
                <a:ext cx="1030514" cy="13364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792" y="4879453"/>
              <a:ext cx="1385108" cy="5024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821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1087" y="644434"/>
            <a:ext cx="79635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600" b="1" dirty="0" smtClean="0">
                <a:cs typeface="B Titr" panose="00000700000000000000" pitchFamily="2" charset="-78"/>
              </a:rPr>
              <a:t>عنوان مقاله</a:t>
            </a:r>
            <a:endParaRPr lang="en-US" sz="3600" b="1" dirty="0" smtClean="0">
              <a:cs typeface="B Titr" panose="00000700000000000000" pitchFamily="2" charset="-78"/>
            </a:endParaRPr>
          </a:p>
          <a:p>
            <a:pPr algn="ctr"/>
            <a:r>
              <a:rPr lang="fa-IR" sz="3600" b="1" dirty="0" smtClean="0">
                <a:cs typeface="B Titr" panose="00000700000000000000" pitchFamily="2" charset="-78"/>
              </a:rPr>
              <a:t>............................................................................................................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631086" y="2766728"/>
            <a:ext cx="796356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1600" dirty="0" smtClean="0">
                <a:cs typeface="B Titr" panose="00000700000000000000" pitchFamily="2" charset="-78"/>
              </a:rPr>
              <a:t>1 .....................، 2 .............................، 3 ........................، 4 .................</a:t>
            </a:r>
            <a:endParaRPr lang="fa-IR" sz="2400" dirty="0" smtClean="0">
              <a:cs typeface="B Titr" panose="00000700000000000000" pitchFamily="2" charset="-78"/>
            </a:endParaRPr>
          </a:p>
          <a:p>
            <a:pPr algn="ctr" rtl="1"/>
            <a:endParaRPr lang="fa-IR" sz="2400" dirty="0">
              <a:cs typeface="B Titr" panose="00000700000000000000" pitchFamily="2" charset="-78"/>
            </a:endParaRP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1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...........................</a:t>
            </a: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2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.............................</a:t>
            </a:r>
            <a:endParaRPr lang="en-US" sz="1400" dirty="0">
              <a:cs typeface="B Titr" panose="00000700000000000000" pitchFamily="2" charset="-78"/>
            </a:endParaRP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3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</a:t>
            </a: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4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...................................</a:t>
            </a:r>
            <a:endParaRPr lang="en-US" sz="1400" dirty="0">
              <a:cs typeface="B Titr" panose="00000700000000000000" pitchFamily="2" charset="-78"/>
            </a:endParaRPr>
          </a:p>
          <a:p>
            <a:pPr algn="ctr" rtl="1"/>
            <a:r>
              <a:rPr lang="fa-IR" sz="1400" dirty="0" smtClean="0">
                <a:cs typeface="B Titr" panose="00000700000000000000" pitchFamily="2" charset="-78"/>
              </a:rPr>
              <a:t> </a:t>
            </a:r>
            <a:endParaRPr lang="en-US" sz="1400" dirty="0">
              <a:cs typeface="B Titr" panose="00000700000000000000" pitchFamily="2" charset="-78"/>
            </a:endParaRPr>
          </a:p>
          <a:p>
            <a:pPr algn="ctr" rtl="1"/>
            <a:r>
              <a:rPr lang="fa-IR" sz="1400" dirty="0">
                <a:cs typeface="B Titr" panose="00000700000000000000" pitchFamily="2" charset="-78"/>
              </a:rPr>
              <a:t>آدرس اینترنتی نویسنده مسئول</a:t>
            </a:r>
            <a:r>
              <a:rPr lang="fa-IR" sz="1400" dirty="0" smtClean="0">
                <a:cs typeface="B Titr" panose="00000700000000000000" pitchFamily="2" charset="-78"/>
              </a:rPr>
              <a:t>:</a:t>
            </a:r>
            <a:r>
              <a:rPr lang="en-US" sz="1400" dirty="0" smtClean="0">
                <a:cs typeface="B Titr" panose="00000700000000000000" pitchFamily="2" charset="-78"/>
              </a:rPr>
              <a:t>  …………………………………………….. </a:t>
            </a:r>
            <a:endParaRPr lang="fa-IR" sz="1400" dirty="0"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57505" y="6279234"/>
            <a:ext cx="2110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dirty="0" smtClean="0">
                <a:cs typeface="B Titr" panose="00000700000000000000" pitchFamily="2" charset="-78"/>
              </a:rPr>
              <a:t>اسفندماه 1398</a:t>
            </a:r>
          </a:p>
        </p:txBody>
      </p:sp>
      <p:sp>
        <p:nvSpPr>
          <p:cNvPr id="7" name="Rectangle 6"/>
          <p:cNvSpPr/>
          <p:nvPr/>
        </p:nvSpPr>
        <p:spPr>
          <a:xfrm>
            <a:off x="3557505" y="5353546"/>
            <a:ext cx="2110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000" dirty="0" smtClean="0">
                <a:cs typeface="B Titr" panose="00000700000000000000" pitchFamily="2" charset="-78"/>
              </a:rPr>
              <a:t>کد مقاله:</a:t>
            </a:r>
          </a:p>
          <a:p>
            <a:pPr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…………..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2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3806" y="644434"/>
            <a:ext cx="168211" cy="2264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68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1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6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56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4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40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06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09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6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98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95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32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52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771"/>
          <a:stretch/>
        </p:blipFill>
        <p:spPr>
          <a:xfrm>
            <a:off x="1199828" y="134492"/>
            <a:ext cx="6774950" cy="57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2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519</TotalTime>
  <Words>85</Words>
  <Application>Microsoft Office PowerPoint</Application>
  <PresentationFormat>On-screen Show (4:3)</PresentationFormat>
  <Paragraphs>53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B Titr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Hamed1</dc:creator>
  <cp:lastModifiedBy>Windows User</cp:lastModifiedBy>
  <cp:revision>55</cp:revision>
  <dcterms:created xsi:type="dcterms:W3CDTF">2017-11-24T20:02:01Z</dcterms:created>
  <dcterms:modified xsi:type="dcterms:W3CDTF">2020-02-03T13:23:22Z</dcterms:modified>
</cp:coreProperties>
</file>